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Amatic SC"/>
      <p:regular r:id="rId12"/>
      <p:bold r:id="rId13"/>
    </p:embeddedFont>
    <p:embeddedFont>
      <p:font typeface="Source Code Pr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maticSC-bold.fntdata"/><Relationship Id="rId12" Type="http://schemas.openxmlformats.org/officeDocument/2006/relationships/font" Target="fonts/AmaticSC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bold.fntdata"/><Relationship Id="rId14" Type="http://schemas.openxmlformats.org/officeDocument/2006/relationships/font" Target="fonts/SourceCodePro-regular.fntdata"/><Relationship Id="rId17" Type="http://schemas.openxmlformats.org/officeDocument/2006/relationships/font" Target="fonts/SourceCodePro-boldItalic.fntdata"/><Relationship Id="rId16" Type="http://schemas.openxmlformats.org/officeDocument/2006/relationships/font" Target="fonts/SourceCodePr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c6f59039d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c6f59039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b19233ae55_0_1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b19233ae5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c6f59039d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c6f59039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b19233ae55_0_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b19233ae55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c133ed8b54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c133ed8b5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b19233ae55_0_2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b19233ae5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6.7		support vector machines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Fecha: 01-03-2021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support vector machines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Este algoritmo es útil para: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Clasificación binaria y multiclase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Regresión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Identificación de outliers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clasificadores lineales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¿Cuál es el mejor clasificador lineal?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¿Cómo medir cuál es mejor?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5925" y="2108625"/>
            <a:ext cx="6202672" cy="2920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parametrizando la frontera de decisión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228675"/>
            <a:ext cx="40908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Distancia de los ejemplos más cercanos a la línea o hiperplano.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1083" y="1333500"/>
            <a:ext cx="3431716" cy="334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vectores de soporte y separadores lineales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228675"/>
            <a:ext cx="40908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1083" y="1181100"/>
            <a:ext cx="3431716" cy="334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Bases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228675"/>
            <a:ext cx="40908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Las fronteras de decisión pueden tener bases distintas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5175" y="1978225"/>
            <a:ext cx="4090800" cy="3068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8"/>
          <p:cNvPicPr preferRelativeResize="0"/>
          <p:nvPr/>
        </p:nvPicPr>
        <p:blipFill rotWithShape="1">
          <a:blip r:embed="rId4">
            <a:alphaModFix/>
          </a:blip>
          <a:srcRect b="4019" l="0" r="0" t="-4020"/>
          <a:stretch/>
        </p:blipFill>
        <p:spPr>
          <a:xfrm>
            <a:off x="4112062" y="2647950"/>
            <a:ext cx="4755713" cy="18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92170" y="223845"/>
            <a:ext cx="4347025" cy="22618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